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9"/>
  </p:normalViewPr>
  <p:slideViewPr>
    <p:cSldViewPr snapToGrid="0" snapToObjects="1">
      <p:cViewPr>
        <p:scale>
          <a:sx n="159" d="100"/>
          <a:sy n="159" d="100"/>
        </p:scale>
        <p:origin x="-1584" y="-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8BA7-0353-DB4E-8B3D-D04DEA6C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F0B78-94BD-2B40-8B35-32FECDA5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33B7-B864-D74D-B51A-AEEF6F8F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01563-D69E-4047-9DDB-FE36E23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6F76-33DF-D342-BFAF-D5A9FF70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972-7B5F-BE47-A60A-FD9C40D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0EB4B-15F7-DE48-ADAF-9A03597D1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142A5-E2A2-454C-9091-13CE59D5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4C45-6548-7343-AB4F-82CFF9C4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381C-5243-444B-9A7C-47A48F9A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93B78-D0DD-D54E-878C-D6FD094D0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113B2-3BCB-D440-8A9F-E8CC54DD4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27F3-5384-6849-B39F-D25039EC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64E87-BDCB-5140-90B4-6E2FA6E1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9105-68F0-5D45-89B6-D89B8E77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883-2050-394D-90DA-E8CFE37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EA76-00AB-4A4A-8960-FF48CEA1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7011C-189A-0245-82C0-726903CC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88CC-533A-D341-A5F7-9944B8E3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3698-8BB2-3449-9266-C50766D6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D347-ED10-2E45-9B77-155AC4FB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178A-1111-204B-A723-06D939F99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9C130-0841-6B47-AE21-A5103D06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109E-83D5-714A-B70C-66E97826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5432-EF7B-E840-9C4B-922381D2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DBA8-666F-7D41-9B3D-6845EA0A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545C-2161-F547-BEB0-7476555E7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1B90-4E4C-824E-90AF-98F71173A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F24D5-A6C4-4243-B15A-E838B0E6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73639-3A98-8047-86D7-FF59A4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5A17B-1BEC-F74E-AFEC-C9DE86E4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877-2133-DE46-8C4B-746CD333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A7BC7-B8FC-B440-88D3-36FF2A3BA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77D1F-5FAF-6943-9177-3B506F05A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D9B11-CB5B-8A49-BF4C-90F60E97C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F58B4-6585-D747-95B0-5CF3E6975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DE9569-CDB8-C144-A972-38E9A426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89321-8D84-EA4C-874F-9E2E0C7D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F2B95-8FC3-D44A-B990-4D40E4F4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A8CD-79FA-854B-A530-8020911C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FB8F-2E16-EF4B-A030-3C712ABA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86F4A-E15E-0D47-A04E-6E02A2A0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4F2AD-28E5-C34D-A037-2E9A2D00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09BE3-02F9-1747-8D30-D7E11E7DE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5DF7C-40A2-D446-B2CA-672D745F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F267-92C6-5B4C-ACC3-0AAF3044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563D-FCD4-B949-A4ED-2AEFBA02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AAEC-F1E5-AF47-9C3F-98D5AF19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35059-111B-EE46-BC0D-7899580F6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9CD47-BA1C-7246-8CC1-D6B7B87A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D0640-FF51-5D40-BF59-4D899107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CEF5-53AE-904F-8525-923D49FE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2693-AEC2-0A49-B8E3-8E8F733F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20418-940F-914E-A070-735C60A662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BC602-3C23-8D40-AF0E-DFB3195E1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DE078-B514-5B4E-9796-B5BF6DFB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12F11-411A-D942-BF61-0240E098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40A57-A2F1-A44D-BC66-4EEFA55D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3A360-FBAD-6D47-B551-CF3AD48C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240E0-B7DE-8340-87C0-664782998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AA12F-CC1E-324F-8336-512811064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44E83-91C4-2447-B937-0E52CD962874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61039-E1CE-4741-8EEF-1E68D05E4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1D83-7E29-4B4F-94BD-24087F4C6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6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8.tiff"/><Relationship Id="rId4" Type="http://schemas.openxmlformats.org/officeDocument/2006/relationships/image" Target="../media/image3.tiff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4C0B4-8D2F-1A4A-AFFE-BE4E371CC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78" y="247151"/>
            <a:ext cx="3659579" cy="1795961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926836-FF11-5045-9CA0-C1951D21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0" t="18050" r="11500" b="20750"/>
          <a:stretch/>
        </p:blipFill>
        <p:spPr>
          <a:xfrm>
            <a:off x="6128857" y="247151"/>
            <a:ext cx="3393838" cy="179596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FC39EFD-FB35-B14A-9820-902C1C7D0683}"/>
              </a:ext>
            </a:extLst>
          </p:cNvPr>
          <p:cNvGrpSpPr/>
          <p:nvPr/>
        </p:nvGrpSpPr>
        <p:grpSpPr>
          <a:xfrm>
            <a:off x="2650723" y="2816894"/>
            <a:ext cx="7088680" cy="1137112"/>
            <a:chOff x="2701704" y="4098508"/>
            <a:chExt cx="7088684" cy="113711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3F8318-788A-9F4F-9EFD-356AD64D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1704" y="4230514"/>
              <a:ext cx="3659579" cy="9013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1E55A2-3DF6-B94A-B5F9-2E1CB75F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1283" y="4098508"/>
              <a:ext cx="3429105" cy="113711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177716-264C-1E4D-8DA4-CF81338CD789}"/>
              </a:ext>
            </a:extLst>
          </p:cNvPr>
          <p:cNvGrpSpPr/>
          <p:nvPr/>
        </p:nvGrpSpPr>
        <p:grpSpPr>
          <a:xfrm>
            <a:off x="2686941" y="4673103"/>
            <a:ext cx="6542983" cy="1562009"/>
            <a:chOff x="2686941" y="4673103"/>
            <a:chExt cx="6542983" cy="156200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30D867-5B23-0540-80FB-3FB40B86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6941" y="4673103"/>
              <a:ext cx="1562009" cy="156200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50642C-8FC6-6746-9FD0-B13D8A41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0421" y="4744863"/>
              <a:ext cx="1448600" cy="1448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0E324E-1329-484D-9ED9-0EBD9B752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contrast="100000"/>
                      </a14:imgEffect>
                    </a14:imgLayer>
                  </a14:imgProps>
                </a:ext>
              </a:extLst>
            </a:blip>
            <a:srcRect l="22000" r="20999"/>
            <a:stretch/>
          </p:blipFill>
          <p:spPr>
            <a:xfrm>
              <a:off x="6146971" y="4744863"/>
              <a:ext cx="1577776" cy="144860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F0238C-6033-F54A-8CF0-2DFA859AF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5776" y="4789315"/>
              <a:ext cx="1404148" cy="1404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33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A89E8B6-ACF0-8C4B-9D85-F550CDDB2185}"/>
              </a:ext>
            </a:extLst>
          </p:cNvPr>
          <p:cNvSpPr/>
          <p:nvPr/>
        </p:nvSpPr>
        <p:spPr>
          <a:xfrm>
            <a:off x="4005494" y="4921609"/>
            <a:ext cx="4432653" cy="1343825"/>
          </a:xfrm>
          <a:prstGeom prst="roundRect">
            <a:avLst>
              <a:gd name="adj" fmla="val 50000"/>
            </a:avLst>
          </a:prstGeom>
          <a:solidFill>
            <a:srgbClr val="1A222B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itchFamily="2" charset="77"/>
              </a:rPr>
              <a:t>                  Download my resume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F1BB90-918C-A340-92F8-E85795683C26}"/>
              </a:ext>
            </a:extLst>
          </p:cNvPr>
          <p:cNvSpPr/>
          <p:nvPr/>
        </p:nvSpPr>
        <p:spPr>
          <a:xfrm>
            <a:off x="4005494" y="4921610"/>
            <a:ext cx="1343826" cy="1343826"/>
          </a:xfrm>
          <a:prstGeom prst="ellipse">
            <a:avLst/>
          </a:prstGeom>
          <a:solidFill>
            <a:srgbClr val="1A22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Montserrat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89368-DE18-0145-AACB-601BEF91AE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81"/>
          <a:stretch/>
        </p:blipFill>
        <p:spPr>
          <a:xfrm>
            <a:off x="4257710" y="5229986"/>
            <a:ext cx="839394" cy="727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C1AEF-ABAD-8F4B-9A26-2581D7F33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7" t="343" r="7576"/>
          <a:stretch/>
        </p:blipFill>
        <p:spPr>
          <a:xfrm>
            <a:off x="4503174" y="914399"/>
            <a:ext cx="3470787" cy="34757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051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4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Auditore</dc:creator>
  <cp:lastModifiedBy>Rodrigo Auditore</cp:lastModifiedBy>
  <cp:revision>10</cp:revision>
  <dcterms:created xsi:type="dcterms:W3CDTF">2019-10-26T02:39:38Z</dcterms:created>
  <dcterms:modified xsi:type="dcterms:W3CDTF">2019-10-28T20:13:19Z</dcterms:modified>
</cp:coreProperties>
</file>